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114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42" y="1028700"/>
            <a:ext cx="5447281" cy="4193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581" y="2448232"/>
            <a:ext cx="2675860" cy="29535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476220" y="262940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476220" y="294671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71370" y="509339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869870"/>
            <a:ext cx="5765800" cy="443245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560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ＱＧＩＳに基盤地図情報から、変換した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裾野市</a:t>
            </a:r>
            <a:r>
              <a:rPr lang="ja-JP" altLang="en-US" dirty="0" smtClean="0"/>
              <a:t>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66" t="3303"/>
          <a:stretch/>
        </p:blipFill>
        <p:spPr>
          <a:xfrm>
            <a:off x="355426" y="773248"/>
            <a:ext cx="3212324" cy="4864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12"/>
          <a:stretch/>
        </p:blipFill>
        <p:spPr>
          <a:xfrm>
            <a:off x="3567750" y="773248"/>
            <a:ext cx="5210629" cy="3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18"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295575" y="1335024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7196" y="4105430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33" y="1859171"/>
            <a:ext cx="7483594" cy="199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663045"/>
            <a:ext cx="6492488" cy="49911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23" y="3082978"/>
            <a:ext cx="2895747" cy="2571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059654" y="117064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76576" y="534572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政府統計局</a:t>
            </a:r>
            <a:r>
              <a:rPr lang="en-US" altLang="ja-JP" sz="1600" dirty="0" smtClean="0"/>
              <a:t>e-stat</a:t>
            </a:r>
          </a:p>
          <a:p>
            <a:r>
              <a:rPr lang="ja-JP" altLang="en-US" sz="1600" dirty="0" smtClean="0"/>
              <a:t>甲府市行政区画（</a:t>
            </a:r>
            <a:r>
              <a:rPr lang="en-US" altLang="ja-JP" sz="1600" dirty="0" smtClean="0"/>
              <a:t>2010</a:t>
            </a:r>
            <a:r>
              <a:rPr lang="ja-JP" altLang="en-US" sz="1600" dirty="0" smtClean="0"/>
              <a:t>年）</a:t>
            </a:r>
            <a:endParaRPr lang="en-US" altLang="ja-JP" sz="1600" dirty="0" smtClean="0"/>
          </a:p>
          <a:p>
            <a:r>
              <a:rPr lang="ja-JP" altLang="en-US" sz="1600" dirty="0"/>
              <a:t>日本測地系と世界測地</a:t>
            </a:r>
            <a:r>
              <a:rPr lang="ja-JP" altLang="en-US" sz="1600" dirty="0" smtClean="0"/>
              <a:t>系</a:t>
            </a:r>
            <a:r>
              <a:rPr lang="ja-JP" altLang="en-US" sz="1600" dirty="0"/>
              <a:t>の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　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8928"/>
            <a:ext cx="5088820" cy="39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592" y="2386840"/>
            <a:ext cx="2536661" cy="28990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26647" y="260161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626647" y="29189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21797" y="50656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847724"/>
            <a:ext cx="6089649" cy="46323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39571" y="1431300"/>
            <a:ext cx="174178" cy="15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67223" y="1258949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1740137"/>
            <a:ext cx="4030663" cy="18412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010525" y="2924175"/>
            <a:ext cx="5905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42799" y="27568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3752" y="331470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367223" y="1609699"/>
            <a:ext cx="2821992" cy="737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>
            <a:off x="4669739" y="3417878"/>
            <a:ext cx="1173408" cy="50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" y="289798"/>
            <a:ext cx="6680200" cy="51354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17" y="489017"/>
            <a:ext cx="3442366" cy="3422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48351" y="5276850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76976" y="588991"/>
            <a:ext cx="1047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3201" y="52768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29363" y="40439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771286"/>
            <a:ext cx="6200776" cy="476684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6" y="318196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7" y="24561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187" y="1087693"/>
            <a:ext cx="5457513" cy="41885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2009775" y="97155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66950" y="209550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486150" y="458123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95325" y="380682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5325" y="87630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1503" y="156474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9519" y="4460392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6" y="885394"/>
            <a:ext cx="5924549" cy="45980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93" y="2963252"/>
            <a:ext cx="2493002" cy="27517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1" y="809108"/>
            <a:ext cx="2328095" cy="206714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408840" y="31447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460889" y="338595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55086" y="543140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715194" y="2728353"/>
            <a:ext cx="282452" cy="72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064" y="399043"/>
            <a:ext cx="6513871" cy="5007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53150" y="1786075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</TotalTime>
  <Words>708</Words>
  <Application>Microsoft Office PowerPoint</Application>
  <PresentationFormat>画面に合わせる (16:10)</PresentationFormat>
  <Paragraphs>211</Paragraphs>
  <Slides>31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80</cp:revision>
  <dcterms:created xsi:type="dcterms:W3CDTF">2015-06-26T03:04:37Z</dcterms:created>
  <dcterms:modified xsi:type="dcterms:W3CDTF">2016-03-24T06:20:08Z</dcterms:modified>
</cp:coreProperties>
</file>